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5" d="100"/>
          <a:sy n="95" d="100"/>
        </p:scale>
        <p:origin x="-44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7C918678-AD7A-4165-867C-64364C781F15}" type="datetimeFigureOut">
              <a:rPr lang="en-US" smtClean="0"/>
              <a:pPr/>
              <a:t>4/20/2011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ctangle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Straight Connector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Straight Connector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a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a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a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69222F59-2BD6-4D8E-94FB-EDC445C38A8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918678-AD7A-4165-867C-64364C781F15}" type="datetimeFigureOut">
              <a:rPr lang="en-US" smtClean="0"/>
              <a:pPr/>
              <a:t>4/20/2011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222F59-2BD6-4D8E-94FB-EDC445C38A8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918678-AD7A-4165-867C-64364C781F15}" type="datetimeFigureOut">
              <a:rPr lang="en-US" smtClean="0"/>
              <a:pPr/>
              <a:t>4/20/2011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222F59-2BD6-4D8E-94FB-EDC445C38A8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7C918678-AD7A-4165-867C-64364C781F15}" type="datetimeFigureOut">
              <a:rPr lang="en-US" smtClean="0"/>
              <a:pPr/>
              <a:t>4/20/2011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69222F59-2BD6-4D8E-94FB-EDC445C38A8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7C918678-AD7A-4165-867C-64364C781F15}" type="datetimeFigureOut">
              <a:rPr lang="en-US" smtClean="0"/>
              <a:pPr/>
              <a:t>4/20/2011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Straight Connector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a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a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Straight Connector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69222F59-2BD6-4D8E-94FB-EDC445C38A8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918678-AD7A-4165-867C-64364C781F15}" type="datetimeFigureOut">
              <a:rPr lang="en-US" smtClean="0"/>
              <a:pPr/>
              <a:t>4/20/2011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222F59-2BD6-4D8E-94FB-EDC445C38A8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918678-AD7A-4165-867C-64364C781F15}" type="datetimeFigureOut">
              <a:rPr lang="en-US" smtClean="0"/>
              <a:pPr/>
              <a:t>4/20/2011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222F59-2BD6-4D8E-94FB-EDC445C38A8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7C918678-AD7A-4165-867C-64364C781F15}" type="datetimeFigureOut">
              <a:rPr lang="en-US" smtClean="0"/>
              <a:pPr/>
              <a:t>4/20/2011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69222F59-2BD6-4D8E-94FB-EDC445C38A8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918678-AD7A-4165-867C-64364C781F15}" type="datetimeFigureOut">
              <a:rPr lang="en-US" smtClean="0"/>
              <a:pPr/>
              <a:t>4/20/2011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222F59-2BD6-4D8E-94FB-EDC445C38A8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7C918678-AD7A-4165-867C-64364C781F15}" type="datetimeFigureOut">
              <a:rPr lang="en-US" smtClean="0"/>
              <a:pPr/>
              <a:t>4/20/2011</a:t>
            </a:fld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69222F59-2BD6-4D8E-94FB-EDC445C38A8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Straight Connector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7C918678-AD7A-4165-867C-64364C781F15}" type="datetimeFigureOut">
              <a:rPr lang="en-US" smtClean="0"/>
              <a:pPr/>
              <a:t>4/20/2011</a:t>
            </a:fld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69222F59-2BD6-4D8E-94FB-EDC445C38A8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7C918678-AD7A-4165-867C-64364C781F15}" type="datetimeFigureOut">
              <a:rPr lang="en-US" smtClean="0"/>
              <a:pPr/>
              <a:t>4/20/2011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69222F59-2BD6-4D8E-94FB-EDC445C38A8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0"/>
            <a:ext cx="6172200" cy="1894362"/>
          </a:xfrm>
        </p:spPr>
        <p:txBody>
          <a:bodyPr>
            <a:normAutofit/>
          </a:bodyPr>
          <a:lstStyle/>
          <a:p>
            <a:r>
              <a:rPr lang="en-US" sz="2400" dirty="0" err="1" smtClean="0"/>
              <a:t>baldassarre</a:t>
            </a:r>
            <a:r>
              <a:rPr lang="en-US" sz="2400" dirty="0" smtClean="0"/>
              <a:t> </a:t>
            </a:r>
            <a:r>
              <a:rPr lang="en-US" sz="2400" dirty="0" err="1" smtClean="0"/>
              <a:t>castiglione</a:t>
            </a:r>
            <a:endParaRPr lang="en-US" sz="24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23554" name="Picture 2" descr="http://www.abcgallery.com/R/raphael/raphael5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43475" y="0"/>
            <a:ext cx="4200525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Short Biography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 Born 12-6-1478</a:t>
            </a:r>
          </a:p>
          <a:p>
            <a:endParaRPr lang="en-US" dirty="0" smtClean="0"/>
          </a:p>
          <a:p>
            <a:r>
              <a:rPr lang="en-US" dirty="0" smtClean="0"/>
              <a:t>Was born at </a:t>
            </a:r>
            <a:r>
              <a:rPr lang="en-US" dirty="0" err="1" smtClean="0"/>
              <a:t>Casatico</a:t>
            </a:r>
            <a:r>
              <a:rPr lang="en-US" dirty="0" smtClean="0"/>
              <a:t>, near Mantua, Where his parents owned a impressive palazzo. </a:t>
            </a:r>
          </a:p>
          <a:p>
            <a:endParaRPr lang="en-US" dirty="0" smtClean="0"/>
          </a:p>
          <a:p>
            <a:r>
              <a:rPr lang="en-US" dirty="0" smtClean="0"/>
              <a:t>When he was 16 he began his humanist studies in Milan, also he wrote about his works and of those of other guests in letters to other princes. </a:t>
            </a:r>
          </a:p>
          <a:p>
            <a:endParaRPr lang="en-US" dirty="0" smtClean="0"/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Most famous works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His most famous book was </a:t>
            </a:r>
            <a:r>
              <a:rPr lang="en-US" i="1" dirty="0" smtClean="0"/>
              <a:t>The book of Courtier.</a:t>
            </a:r>
          </a:p>
          <a:p>
            <a:endParaRPr lang="en-US" i="1" dirty="0" smtClean="0"/>
          </a:p>
          <a:p>
            <a:r>
              <a:rPr lang="en-US" dirty="0" smtClean="0"/>
              <a:t>The book was published by the Aldine</a:t>
            </a:r>
          </a:p>
          <a:p>
            <a:pPr>
              <a:buNone/>
            </a:pPr>
            <a:r>
              <a:rPr lang="en-US" dirty="0" smtClean="0"/>
              <a:t>Press. The book is based on nostalgic</a:t>
            </a:r>
          </a:p>
          <a:p>
            <a:pPr>
              <a:buNone/>
            </a:pPr>
            <a:r>
              <a:rPr lang="en-US" dirty="0" smtClean="0"/>
              <a:t>recreation  of </a:t>
            </a:r>
            <a:r>
              <a:rPr lang="en-US" dirty="0" err="1" smtClean="0"/>
              <a:t>castiliognes</a:t>
            </a:r>
            <a:r>
              <a:rPr lang="en-US" dirty="0" smtClean="0"/>
              <a:t> experience at</a:t>
            </a:r>
          </a:p>
          <a:p>
            <a:pPr>
              <a:buNone/>
            </a:pPr>
            <a:r>
              <a:rPr lang="en-US" dirty="0" smtClean="0"/>
              <a:t>the court of </a:t>
            </a:r>
            <a:r>
              <a:rPr lang="en-US" u="sng" dirty="0" smtClean="0"/>
              <a:t>Duke </a:t>
            </a:r>
            <a:r>
              <a:rPr lang="en-US" u="sng" dirty="0" err="1" smtClean="0"/>
              <a:t>Guidobaldo</a:t>
            </a:r>
            <a:r>
              <a:rPr lang="en-US" u="sng" dirty="0" smtClean="0"/>
              <a:t> de Mont-</a:t>
            </a:r>
          </a:p>
          <a:p>
            <a:pPr>
              <a:buNone/>
            </a:pPr>
            <a:r>
              <a:rPr lang="en-US" u="sng" dirty="0" err="1" smtClean="0"/>
              <a:t>Efeltro</a:t>
            </a:r>
            <a:r>
              <a:rPr lang="en-US" u="sng" dirty="0" smtClean="0"/>
              <a:t> of </a:t>
            </a:r>
            <a:r>
              <a:rPr lang="en-US" u="sng" dirty="0" err="1" smtClean="0"/>
              <a:t>Urbino</a:t>
            </a:r>
            <a:r>
              <a:rPr lang="en-US" u="sng" dirty="0" smtClean="0"/>
              <a:t>. </a:t>
            </a:r>
          </a:p>
          <a:p>
            <a:pPr>
              <a:buNone/>
            </a:pPr>
            <a:r>
              <a:rPr lang="en-US" dirty="0" smtClean="0"/>
              <a:t>The book was published a year before </a:t>
            </a:r>
          </a:p>
          <a:p>
            <a:pPr>
              <a:buNone/>
            </a:pPr>
            <a:r>
              <a:rPr lang="en-US" dirty="0" smtClean="0"/>
              <a:t>his death, in 1528.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30724" name="Picture 4" descr="http://www.unicaen.fr/recherche/mrsh/files/images/biblio/bmc-fro-gir127-bibResA144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72200" y="2057400"/>
            <a:ext cx="2971800" cy="4800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lgerian" pitchFamily="82" charset="0"/>
                <a:cs typeface="Arial" pitchFamily="34" charset="0"/>
              </a:rPr>
              <a:t>How it influenced!</a:t>
            </a:r>
            <a:endParaRPr lang="en-US" dirty="0">
              <a:latin typeface="Algerian" pitchFamily="82" charset="0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Castiglione had a great influence through his writing on Renaissance behavior. His book was great help in the shaping of the Italian Renaissance. 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 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sz="1600" dirty="0" smtClean="0"/>
              <a:t>He was very popular in the court. This is</a:t>
            </a:r>
          </a:p>
          <a:p>
            <a:pPr>
              <a:buNone/>
            </a:pPr>
            <a:r>
              <a:rPr lang="en-US" sz="1600" dirty="0" smtClean="0"/>
              <a:t>a picture of court life.   </a:t>
            </a:r>
          </a:p>
        </p:txBody>
      </p:sp>
      <p:pic>
        <p:nvPicPr>
          <p:cNvPr id="29698" name="Picture 2" descr="http://www.yesnet.yk.ca/schools/projects/renaissance/graphics/castiglionetw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17783" y="2971800"/>
            <a:ext cx="4226217" cy="3886201"/>
          </a:xfrm>
          <a:prstGeom prst="rect">
            <a:avLst/>
          </a:prstGeom>
          <a:noFill/>
        </p:spPr>
      </p:pic>
      <p:sp>
        <p:nvSpPr>
          <p:cNvPr id="6" name="Striped Right Arrow 5"/>
          <p:cNvSpPr/>
          <p:nvPr/>
        </p:nvSpPr>
        <p:spPr>
          <a:xfrm>
            <a:off x="3581400" y="5486400"/>
            <a:ext cx="978408" cy="484632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Oriel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28</TotalTime>
  <Words>156</Words>
  <Application>Microsoft Office PowerPoint</Application>
  <PresentationFormat>On-screen Show (4:3)</PresentationFormat>
  <Paragraphs>25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Oriel</vt:lpstr>
      <vt:lpstr>baldassarre castiglione</vt:lpstr>
      <vt:lpstr>Short Biography</vt:lpstr>
      <vt:lpstr>Most famous works</vt:lpstr>
      <vt:lpstr>How it influenced!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baldassarre castiglione</dc:title>
  <dc:creator>admin</dc:creator>
  <cp:lastModifiedBy>admin</cp:lastModifiedBy>
  <cp:revision>5</cp:revision>
  <dcterms:created xsi:type="dcterms:W3CDTF">2011-04-18T14:57:41Z</dcterms:created>
  <dcterms:modified xsi:type="dcterms:W3CDTF">2011-04-20T15:06:21Z</dcterms:modified>
</cp:coreProperties>
</file>